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64" r:id="rId2"/>
    <p:sldId id="257" r:id="rId3"/>
    <p:sldId id="262" r:id="rId4"/>
    <p:sldId id="261" r:id="rId5"/>
    <p:sldId id="258" r:id="rId6"/>
    <p:sldId id="259" r:id="rId7"/>
    <p:sldId id="263" r:id="rId8"/>
    <p:sldId id="260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56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14" r:id="rId2"/>
    <p:sldLayoutId id="2147483727" r:id="rId3"/>
    <p:sldLayoutId id="2147483728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github.com/Rugwed01/GreenForesight.AI.git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3267166" y="3425252"/>
            <a:ext cx="687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GreenForesight.AI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096000" y="653632"/>
            <a:ext cx="4229100" cy="839037"/>
            <a:chOff x="393700" y="1003144"/>
            <a:chExt cx="5274472" cy="1046435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  <p:pic>
          <p:nvPicPr>
            <p:cNvPr id="9" name="Picture 8" descr="A logo of a company&#10;&#10;Description automatically generated">
              <a:extLst>
                <a:ext uri="{FF2B5EF4-FFF2-40B4-BE49-F238E27FC236}">
                  <a16:creationId xmlns:a16="http://schemas.microsoft.com/office/drawing/2014/main" id="{D1A40D65-4427-44E7-BD14-8E22D60915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187" t="14341" r="7348" b="14115"/>
            <a:stretch/>
          </p:blipFill>
          <p:spPr>
            <a:xfrm>
              <a:off x="393700" y="1003144"/>
              <a:ext cx="1250066" cy="1046435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28BAE11-97DC-A640-C421-4F9F0C00C2D8}"/>
              </a:ext>
            </a:extLst>
          </p:cNvPr>
          <p:cNvSpPr txBox="1"/>
          <p:nvPr/>
        </p:nvSpPr>
        <p:spPr>
          <a:xfrm flipH="1">
            <a:off x="4953620" y="4386321"/>
            <a:ext cx="285610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Rugwed Yawalkar :- 22070521010</a:t>
            </a:r>
          </a:p>
          <a:p>
            <a:r>
              <a:rPr lang="en-I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Ameen Khan :- 22070521007</a:t>
            </a:r>
          </a:p>
          <a:p>
            <a:r>
              <a:rPr lang="en-I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Arya Dashputra :- 22070521022</a:t>
            </a:r>
          </a:p>
          <a:p>
            <a:r>
              <a:rPr lang="en-I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Pawan Hete :- 22070521095</a:t>
            </a:r>
          </a:p>
          <a:p>
            <a:r>
              <a:rPr lang="en-I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Himanshu Sayankar :- 22070521025</a:t>
            </a:r>
          </a:p>
        </p:txBody>
      </p:sp>
    </p:spTree>
    <p:extLst>
      <p:ext uri="{BB962C8B-B14F-4D97-AF65-F5344CB8AC3E}">
        <p14:creationId xmlns:p14="http://schemas.microsoft.com/office/powerpoint/2010/main" val="346143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B7BA6C7-941E-BC44-B23F-300B88AA7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865" y="2033619"/>
            <a:ext cx="3141102" cy="31411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EC976E-FD5E-D9C2-6BEA-A22890B26E0A}"/>
              </a:ext>
            </a:extLst>
          </p:cNvPr>
          <p:cNvSpPr/>
          <p:nvPr/>
        </p:nvSpPr>
        <p:spPr>
          <a:xfrm>
            <a:off x="270240" y="1474237"/>
            <a:ext cx="7987352" cy="44112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GreenForesight.AI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 was to design an interactive platform that combines artificial intelligence with environmental modeling to simulate and communicate the impact of lifestyle choices on sustainability.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learning goals included: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modular web app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Streamlit with effective state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carbon emissions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rule-based logic based on real-world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Integrating generative AI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storytelling (Cohere) and image generation (Hugging Face Diffusers).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Visualizing data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charts and exporting a complete PDF report using WeasyPrint.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Bridging technology and sustainability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creating a tool that raises environmental awareness through engaging narratives and visuals.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D4CF92-2933-CD57-D277-4EEE1B9BE526}"/>
              </a:ext>
            </a:extLst>
          </p:cNvPr>
          <p:cNvSpPr/>
          <p:nvPr/>
        </p:nvSpPr>
        <p:spPr>
          <a:xfrm>
            <a:off x="782216" y="1595534"/>
            <a:ext cx="10627567" cy="44227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Modern climate awareness campaigns often lack: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relevance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users don’t see how daily actions affect the planet.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Real-time, customized feedback on their environmental impact.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Engaging, emotional narratives that drive behavior change.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Carbon footprint calculators are either too generic or too technical.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direct storytelling connection between lifestyle and climate future.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imagination of sustainable futures is often missing.</a:t>
            </a:r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EC976E-FD5E-D9C2-6BEA-A22890B26E0A}"/>
              </a:ext>
            </a:extLst>
          </p:cNvPr>
          <p:cNvSpPr/>
          <p:nvPr/>
        </p:nvSpPr>
        <p:spPr>
          <a:xfrm>
            <a:off x="782216" y="1595534"/>
            <a:ext cx="10627567" cy="44227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GreenForesight.AI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an AI-powered web platform that: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Simulates your carbon footprint based on daily habits (diet, transport, plastic use, energy).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Visualizes projected “green score” over time with line charts.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Breaks down emissions by category using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graphs.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Cohere/OpenAI to generate personalized climate-impact stories.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AI-generated images of future cities with Stable Diffusion.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Exports the full narrative and visuals as a downloadable PDF.</a:t>
            </a:r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87279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>
                <a:solidFill>
                  <a:srgbClr val="213163"/>
                </a:solidFill>
              </a:rPr>
              <a:t>ools and Technology used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82BB2D-267F-00A8-3C42-80CFF78E6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2034" y="2057732"/>
            <a:ext cx="1698172" cy="1720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1DAA53-13A4-269D-6FFF-6F63F5A29A56}"/>
              </a:ext>
            </a:extLst>
          </p:cNvPr>
          <p:cNvSpPr txBox="1"/>
          <p:nvPr/>
        </p:nvSpPr>
        <p:spPr>
          <a:xfrm>
            <a:off x="135834" y="1272902"/>
            <a:ext cx="65507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A3D311-06B9-F8E3-617A-B5F94C233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3827" y="2057732"/>
            <a:ext cx="1500699" cy="17916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3746E7-1C9B-BA57-C374-B73F9B405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628" y="3777957"/>
            <a:ext cx="2715098" cy="16290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357FD3-F43F-133E-8786-1FA5D98A9EBC}"/>
              </a:ext>
            </a:extLst>
          </p:cNvPr>
          <p:cNvSpPr/>
          <p:nvPr/>
        </p:nvSpPr>
        <p:spPr>
          <a:xfrm>
            <a:off x="202274" y="1461817"/>
            <a:ext cx="8643147" cy="50905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just"/>
            <a:endParaRPr lang="en-US" sz="1800" dirty="0"/>
          </a:p>
          <a:p>
            <a:endParaRPr lang="en-US" sz="1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I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&amp;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–  For building the interactive web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HTML/CSS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Custom styling for PDF layout and app aesthetics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WeasyPrint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Convert HTML content into styled, downloadable PDFs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🧠 AI &amp; Generative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Cohere API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AI-generated storytelling based on user simulation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Hugging Face Diffusers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Stable Diffusion for visualizing future environments from prompts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📊 Data &amp;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To generate line and bar charts for simulation outputs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Base64 Encoding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For embedding visual outputs into PDF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🧮 Backend &amp;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Core logic, file handling, and modular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Emissions data processing and projections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CSV Dataset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Emission values by lifestyle activity from emission_table.csv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896987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A1C798-74FB-F76F-3BAB-6957A9CAF92C}"/>
              </a:ext>
            </a:extLst>
          </p:cNvPr>
          <p:cNvSpPr/>
          <p:nvPr/>
        </p:nvSpPr>
        <p:spPr>
          <a:xfrm>
            <a:off x="268356" y="1455575"/>
            <a:ext cx="8894305" cy="52158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342900" indent="-342900">
              <a:buAutoNum type="arabicParenR"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 Interface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submit lifestyle choices (diet, commute, plastic, energy) via a Streamlit-based form.</a:t>
            </a:r>
          </a:p>
          <a:p>
            <a:pPr marL="342900" indent="-342900">
              <a:buAutoNum type="arabicParenR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Emission Simulation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backend engine maps choices to CO₂ values using a CSV dataset. It calculates total emissions, a Green Score, and projections for future years (2035–2075).</a:t>
            </a:r>
          </a:p>
          <a:p>
            <a:pPr marL="342900" indent="-342900">
              <a:buAutoNum type="arabicParenR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Story Generator (Cohere)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simulation output, the Cohere API generates a personalized narrative about the user's environmental future.</a:t>
            </a:r>
          </a:p>
          <a:p>
            <a:pPr marL="342900" indent="-342900">
              <a:buAutoNum type="arabicParenR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Image Generator (HuggingFace Diffusers)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user input, a prompt is created to generate a futuristic image of their world using Stable Diffusion.</a:t>
            </a:r>
          </a:p>
          <a:p>
            <a:pPr marL="342900" indent="-342900">
              <a:buAutoNum type="arabicParenR"/>
            </a:pP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with Charts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plots: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chart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Green Score over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CO₂ emission by activity</a:t>
            </a: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 PDF Report Generation</a:t>
            </a: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story, image, charts, and impact summary are compiled into a professionally styled PDF using WeasyPrint.</a:t>
            </a: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7) </a:t>
            </a:r>
            <a:r>
              <a:rPr lang="en-IN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Management</a:t>
            </a:r>
            <a:b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Streamlit’s session state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retains data across steps for smooth user experience and consistent output generation.</a:t>
            </a:r>
          </a:p>
          <a:p>
            <a:endParaRPr lang="en-US" sz="1400" dirty="0"/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/>
          </a:p>
          <a:p>
            <a:pPr algn="ctr"/>
            <a:endParaRPr lang="en-IN" sz="1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1A79E1-A0ED-F140-3FCB-859412B01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9192" y="1392230"/>
            <a:ext cx="1989418" cy="534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84100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627528-147A-42FA-A3BC-4AB5FB000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175" y="1222310"/>
            <a:ext cx="3504926" cy="4618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95431A-E887-4239-B7F8-2582566B0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04" y="1241116"/>
            <a:ext cx="3631455" cy="46185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9AD917-5845-4878-AC43-79213DBCD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7412" y="5840898"/>
            <a:ext cx="4280636" cy="10345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3CC875-FEA0-4AF2-9C52-C9111FB6F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5201" y="1241116"/>
            <a:ext cx="2945832" cy="462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Conclusion: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940F94-6B3A-558D-AF8D-B2556F4A1DBA}"/>
              </a:ext>
            </a:extLst>
          </p:cNvPr>
          <p:cNvSpPr/>
          <p:nvPr/>
        </p:nvSpPr>
        <p:spPr>
          <a:xfrm>
            <a:off x="782216" y="1595534"/>
            <a:ext cx="10627567" cy="44227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GreenForesight.AI transforms sustainability awareness into personal storytelling: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Bridges the gap between data and emotion through narrative.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Encourages individual accountability for climate action.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a future-ready tool for education, CSR, and behavioral change campaigns.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 Link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6A5A47-8656-4DD9-897D-276E3BE3D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506" y="4731809"/>
            <a:ext cx="1286436" cy="12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90</TotalTime>
  <Words>651</Words>
  <Application>Microsoft Office PowerPoint</Application>
  <PresentationFormat>Widescreen</PresentationFormat>
  <Paragraphs>168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Rugwed Yawalkar</cp:lastModifiedBy>
  <cp:revision>15</cp:revision>
  <dcterms:created xsi:type="dcterms:W3CDTF">2024-12-31T09:40:01Z</dcterms:created>
  <dcterms:modified xsi:type="dcterms:W3CDTF">2025-06-17T06:39:17Z</dcterms:modified>
</cp:coreProperties>
</file>

<file path=docProps/thumbnail.jpeg>
</file>